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513" r:id="rId2"/>
    <p:sldId id="514" r:id="rId3"/>
    <p:sldId id="515" r:id="rId4"/>
    <p:sldId id="516" r:id="rId5"/>
    <p:sldId id="517" r:id="rId6"/>
    <p:sldId id="518"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4" r:id="rId23"/>
    <p:sldId id="535" r:id="rId24"/>
    <p:sldId id="536" r:id="rId25"/>
    <p:sldId id="537" r:id="rId26"/>
    <p:sldId id="538" r:id="rId27"/>
    <p:sldId id="539" r:id="rId28"/>
    <p:sldId id="540" r:id="rId29"/>
    <p:sldId id="541" r:id="rId30"/>
    <p:sldId id="542" r:id="rId31"/>
    <p:sldId id="543" r:id="rId32"/>
    <p:sldId id="544" r:id="rId33"/>
    <p:sldId id="545" r:id="rId34"/>
    <p:sldId id="546" r:id="rId35"/>
    <p:sldId id="547" r:id="rId36"/>
    <p:sldId id="548" r:id="rId37"/>
    <p:sldId id="549" r:id="rId38"/>
    <p:sldId id="550" r:id="rId39"/>
    <p:sldId id="551" r:id="rId40"/>
    <p:sldId id="552" r:id="rId41"/>
    <p:sldId id="553" r:id="rId42"/>
    <p:sldId id="554" r:id="rId43"/>
    <p:sldId id="555" r:id="rId44"/>
    <p:sldId id="556" r:id="rId45"/>
    <p:sldId id="557" r:id="rId46"/>
    <p:sldId id="558" r:id="rId47"/>
    <p:sldId id="559" r:id="rId48"/>
    <p:sldId id="560" r:id="rId49"/>
    <p:sldId id="561" r:id="rId50"/>
    <p:sldId id="562" r:id="rId51"/>
    <p:sldId id="563" r:id="rId52"/>
    <p:sldId id="567" r:id="rId53"/>
    <p:sldId id="568" r:id="rId54"/>
    <p:sldId id="569" r:id="rId55"/>
    <p:sldId id="570" r:id="rId56"/>
    <p:sldId id="571" r:id="rId57"/>
    <p:sldId id="565"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52"/>
    <p:restoredTop sz="94655"/>
  </p:normalViewPr>
  <p:slideViewPr>
    <p:cSldViewPr>
      <p:cViewPr varScale="1">
        <p:scale>
          <a:sx n="71" d="100"/>
          <a:sy n="71" d="100"/>
        </p:scale>
        <p:origin x="176" y="664"/>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11/10/19</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051" y="381000"/>
            <a:ext cx="3684463" cy="131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524000" y="2514601"/>
            <a:ext cx="6172200" cy="38862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8112126" y="3635808"/>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6611938" y="1328305"/>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Felicia Gomez,</a:t>
            </a:r>
          </a:p>
          <a:p>
            <a:pPr fontAlgn="auto">
              <a:spcAft>
                <a:spcPts val="0"/>
              </a:spcAft>
              <a:defRPr/>
            </a:pPr>
            <a:r>
              <a:rPr lang="en-US" sz="1600" dirty="0">
                <a:latin typeface="Calibri"/>
                <a:ea typeface="+mj-ea"/>
                <a:cs typeface="Calibri"/>
              </a:rPr>
              <a:t>Obi Griffith, Malachi Griffith, </a:t>
            </a:r>
            <a:r>
              <a:rPr lang="en-US" sz="1600" dirty="0" err="1">
                <a:latin typeface="Calibri"/>
                <a:ea typeface="+mj-ea"/>
                <a:cs typeface="Calibri"/>
              </a:rPr>
              <a:t>Huiming</a:t>
            </a:r>
            <a:r>
              <a:rPr lang="en-US" sz="1600" dirty="0">
                <a:latin typeface="Calibri"/>
                <a:ea typeface="+mj-ea"/>
                <a:cs typeface="Calibri"/>
              </a:rPr>
              <a:t> Xia </a:t>
            </a:r>
          </a:p>
          <a:p>
            <a:pPr fontAlgn="auto">
              <a:spcAft>
                <a:spcPts val="0"/>
              </a:spcAft>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4- 17, 2019</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9" y="3504254"/>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www.broadinstitute.org/igv/FileFormats</a:t>
            </a:r>
            <a:endParaRPr lang="en-US" sz="2000"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1558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9118" y="2125266"/>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408540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EDA0-8E51-F646-B97D-769C034F2F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9711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D030-B052-8A44-9135-B5A6472DA2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39168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1E1D-3CAB-ED44-A093-756FC9D98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4294761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07D6-115B-DC44-917D-B6A2E4DE0C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1529316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061-FDD6-9C43-A574-C87B130614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333980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10124</TotalTime>
  <Words>3154</Words>
  <Application>Microsoft Macintosh PowerPoint</Application>
  <PresentationFormat>Widescreen</PresentationFormat>
  <Paragraphs>399</Paragraphs>
  <Slides>57</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Segoe UI</vt:lpstr>
      <vt:lpstr>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669</cp:revision>
  <dcterms:created xsi:type="dcterms:W3CDTF">2011-11-14T19:50:16Z</dcterms:created>
  <dcterms:modified xsi:type="dcterms:W3CDTF">2019-11-10T18:54:33Z</dcterms:modified>
</cp:coreProperties>
</file>